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308" r:id="rId2"/>
    <p:sldId id="311" r:id="rId3"/>
    <p:sldId id="315" r:id="rId4"/>
  </p:sldIdLst>
  <p:sldSz cx="12192000" cy="6858000"/>
  <p:notesSz cx="6858000" cy="9144000"/>
  <p:embeddedFontLst>
    <p:embeddedFont>
      <p:font typeface="마루 부리 Beta" panose="020B0600000101010101" pitchFamily="34" charset="-127"/>
      <p:regular r:id="rId6"/>
    </p:embeddedFont>
    <p:embeddedFont>
      <p:font typeface="맑은 고딕" panose="020B0503020000020004" pitchFamily="34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50"/>
    <a:srgbClr val="326393"/>
    <a:srgbClr val="CAB5BD"/>
    <a:srgbClr val="D1DBE5"/>
    <a:srgbClr val="B7C7D7"/>
    <a:srgbClr val="96ADC4"/>
    <a:srgbClr val="6D8CAC"/>
    <a:srgbClr val="1C2244"/>
    <a:srgbClr val="2A345C"/>
    <a:srgbClr val="0F122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9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76" y="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A5C1A-997B-4267-9728-FA8F10D28C7C}" type="datetimeFigureOut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30FE9-94E9-44B4-A544-A50C58C8B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107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3A046-7589-4573-9091-237C6C538F36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F15D0-04D4-4A4C-A732-0B49567AB8D1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CF24A-AD43-4656-88A5-C2853EE4B616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004BA-57AC-4CC0-9BDE-71BDB2F6BB2D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142B8-D214-44EA-8D27-38C21EB3C3E3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1E4FC-E57D-4086-8094-D8A748841A30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F6CA0-018B-49DF-9BD0-A64DC286AE7F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6193F-742B-4C77-891D-DACA8AF80868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C3E53-0E70-49BC-9B0D-5BF7D30C0D4A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B8B08-BD5E-45FA-B4ED-DA7B34EF1D35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3B72-950F-41D9-B721-175215893EBA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3426-E384-49C3-84D8-31EC57AA4832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E6670-8814-48E8-B4E9-C9255A1D5BCE}" type="datetime1">
              <a:rPr lang="ko-KR" altLang="en-US" smtClean="0"/>
              <a:t>2023. 11. 1.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76031" y="132297"/>
            <a:ext cx="795762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우리 팀의 현장 테스트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검증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목적은 무엇인가요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98231" y="50565"/>
            <a:ext cx="353943" cy="1849121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lvl="0">
              <a:defRPr/>
            </a:pPr>
            <a:r>
              <a:rPr lang="en-US" altLang="ko-KR" sz="1100">
                <a:solidFill>
                  <a:schemeClr val="bg1"/>
                </a:solidFill>
              </a:rPr>
              <a:t>Part 1 </a:t>
            </a:r>
            <a:endParaRPr lang="ko-KR" altLang="en-US" sz="1100">
              <a:solidFill>
                <a:schemeClr val="bg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02043D7-8E04-7B64-CC82-67D232BEC663}"/>
              </a:ext>
            </a:extLst>
          </p:cNvPr>
          <p:cNvGrpSpPr/>
          <p:nvPr/>
        </p:nvGrpSpPr>
        <p:grpSpPr>
          <a:xfrm>
            <a:off x="420823" y="1657754"/>
            <a:ext cx="12180752" cy="1715791"/>
            <a:chOff x="973273" y="1657754"/>
            <a:chExt cx="12180752" cy="171579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A383204-9CB3-E57D-DE31-5CDD54CC7E1D}"/>
                </a:ext>
              </a:extLst>
            </p:cNvPr>
            <p:cNvSpPr txBox="1"/>
            <p:nvPr/>
          </p:nvSpPr>
          <p:spPr>
            <a:xfrm>
              <a:off x="973273" y="1657754"/>
              <a:ext cx="10111710" cy="1715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기존  버스  시스템하고  차별점이  있는 딥러닝 프로그램을 이용하여  승객  특정  행동  패턴  인식 프로그램</a:t>
              </a:r>
              <a:r>
                <a:rPr lang="en-US" altLang="ko-KR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</a:t>
              </a:r>
            </a:p>
            <a:p>
              <a:pPr>
                <a:lnSpc>
                  <a:spcPct val="150000"/>
                </a:lnSpc>
              </a:pPr>
              <a:r>
                <a:rPr lang="ko-KR" altLang="en-US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        </a:t>
              </a:r>
              <a:r>
                <a:rPr lang="ko-KR" altLang="en-US" spc="-15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승하차</a:t>
              </a:r>
              <a:r>
                <a:rPr lang="ko-KR" altLang="en-US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 타이머를  이용하여  보다  안전한  시내버스  이용을  돕기 위한  프로젝트 입니다</a:t>
              </a:r>
              <a:r>
                <a:rPr lang="en-US" altLang="ko-KR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</a:t>
              </a:r>
              <a:br>
                <a:rPr lang="en-US" altLang="ko-KR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</a:br>
              <a:br>
                <a:rPr lang="en-US" altLang="ko-KR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</a:br>
              <a:endPara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95FA97-284D-5A50-09B7-F97778A5815A}"/>
                </a:ext>
              </a:extLst>
            </p:cNvPr>
            <p:cNvSpPr txBox="1"/>
            <p:nvPr/>
          </p:nvSpPr>
          <p:spPr>
            <a:xfrm>
              <a:off x="7002598" y="1657754"/>
              <a:ext cx="6151427" cy="511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spc="-1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 </a:t>
              </a:r>
              <a:endPara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B6C9A4-5277-A435-618A-B112E3EF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9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85411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현장 테스트를 위해 만나고 싶은 사람은 누구인가요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5F3A16-019F-4601-B0EF-882D4466946E}"/>
              </a:ext>
            </a:extLst>
          </p:cNvPr>
          <p:cNvSpPr txBox="1"/>
          <p:nvPr/>
        </p:nvSpPr>
        <p:spPr>
          <a:xfrm>
            <a:off x="-98231" y="50565"/>
            <a:ext cx="353943" cy="18491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2 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CDE9781-8D25-CE06-358C-8AF223C9AB00}"/>
              </a:ext>
            </a:extLst>
          </p:cNvPr>
          <p:cNvGrpSpPr/>
          <p:nvPr/>
        </p:nvGrpSpPr>
        <p:grpSpPr>
          <a:xfrm>
            <a:off x="1002942" y="3051337"/>
            <a:ext cx="1858695" cy="709199"/>
            <a:chOff x="1100032" y="2951465"/>
            <a:chExt cx="1728307" cy="70919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1031894-A210-064A-6520-A20A1AAC8E52}"/>
                </a:ext>
              </a:extLst>
            </p:cNvPr>
            <p:cNvSpPr txBox="1"/>
            <p:nvPr/>
          </p:nvSpPr>
          <p:spPr>
            <a:xfrm>
              <a:off x="1111454" y="3323649"/>
              <a:ext cx="1716885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ko-KR" altLang="en-US" sz="14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9812F9A-66F1-67A4-715C-FCDB6240B060}"/>
                </a:ext>
              </a:extLst>
            </p:cNvPr>
            <p:cNvSpPr txBox="1"/>
            <p:nvPr/>
          </p:nvSpPr>
          <p:spPr>
            <a:xfrm>
              <a:off x="1100032" y="2951465"/>
              <a:ext cx="17168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6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9FAC0BE-BFE7-4B0D-B7B8-FC24740AA9D0}"/>
              </a:ext>
            </a:extLst>
          </p:cNvPr>
          <p:cNvGrpSpPr/>
          <p:nvPr/>
        </p:nvGrpSpPr>
        <p:grpSpPr>
          <a:xfrm>
            <a:off x="2946240" y="3421111"/>
            <a:ext cx="2705763" cy="675569"/>
            <a:chOff x="283270" y="3323649"/>
            <a:chExt cx="2705763" cy="67556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FDC484-D306-AB7C-1E65-D8C8D09332C2}"/>
                </a:ext>
              </a:extLst>
            </p:cNvPr>
            <p:cNvSpPr txBox="1"/>
            <p:nvPr/>
          </p:nvSpPr>
          <p:spPr>
            <a:xfrm>
              <a:off x="1111454" y="3323649"/>
              <a:ext cx="1877579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ko-KR" altLang="en-US" sz="14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22EF138-253A-D576-5682-E6C1FC124CBF}"/>
                </a:ext>
              </a:extLst>
            </p:cNvPr>
            <p:cNvSpPr txBox="1"/>
            <p:nvPr/>
          </p:nvSpPr>
          <p:spPr>
            <a:xfrm>
              <a:off x="283270" y="3660664"/>
              <a:ext cx="1889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600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4BCA3B5-8C7B-FAC6-EA75-219DD091A87C}"/>
              </a:ext>
            </a:extLst>
          </p:cNvPr>
          <p:cNvGrpSpPr/>
          <p:nvPr/>
        </p:nvGrpSpPr>
        <p:grpSpPr>
          <a:xfrm>
            <a:off x="6521559" y="3048927"/>
            <a:ext cx="1889010" cy="709199"/>
            <a:chOff x="1100032" y="2951465"/>
            <a:chExt cx="1889010" cy="70919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2FC2104-6A8E-8C54-590A-1FEA196DC4B6}"/>
                </a:ext>
              </a:extLst>
            </p:cNvPr>
            <p:cNvSpPr txBox="1"/>
            <p:nvPr/>
          </p:nvSpPr>
          <p:spPr>
            <a:xfrm>
              <a:off x="1111454" y="3323649"/>
              <a:ext cx="1877579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ko-KR" altLang="en-US" sz="1400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5D90FF0-5741-CC3F-3E84-04D2543334A9}"/>
                </a:ext>
              </a:extLst>
            </p:cNvPr>
            <p:cNvSpPr txBox="1"/>
            <p:nvPr/>
          </p:nvSpPr>
          <p:spPr>
            <a:xfrm>
              <a:off x="1100032" y="2951465"/>
              <a:ext cx="1889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600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5D749CA-12F4-723E-795D-BF67E7EFBDCC}"/>
              </a:ext>
            </a:extLst>
          </p:cNvPr>
          <p:cNvGrpSpPr/>
          <p:nvPr/>
        </p:nvGrpSpPr>
        <p:grpSpPr>
          <a:xfrm>
            <a:off x="8822916" y="3048927"/>
            <a:ext cx="2346201" cy="691417"/>
            <a:chOff x="642832" y="2969247"/>
            <a:chExt cx="2346201" cy="69141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070DDF0-5DB6-CAE4-670A-D87BF3F3F322}"/>
                </a:ext>
              </a:extLst>
            </p:cNvPr>
            <p:cNvSpPr txBox="1"/>
            <p:nvPr/>
          </p:nvSpPr>
          <p:spPr>
            <a:xfrm>
              <a:off x="1111454" y="3323649"/>
              <a:ext cx="1877579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Font typeface="+mj-lt"/>
                <a:buAutoNum type="arabicParenR"/>
              </a:pPr>
              <a:endParaRPr lang="ko-KR" altLang="en-US" sz="14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AB2E720-9F8A-F7D7-CF4B-D9A5CEBDD921}"/>
                </a:ext>
              </a:extLst>
            </p:cNvPr>
            <p:cNvSpPr txBox="1"/>
            <p:nvPr/>
          </p:nvSpPr>
          <p:spPr>
            <a:xfrm>
              <a:off x="642832" y="2969247"/>
              <a:ext cx="18890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600" dirty="0"/>
            </a:p>
          </p:txBody>
        </p:sp>
      </p:grp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64CE9F54-9D26-DEFE-2FF8-1F2041C50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B88C1C-3FD3-E2EA-63F7-12F12E2CCE77}"/>
              </a:ext>
            </a:extLst>
          </p:cNvPr>
          <p:cNvSpPr txBox="1"/>
          <p:nvPr/>
        </p:nvSpPr>
        <p:spPr>
          <a:xfrm>
            <a:off x="660582" y="1431188"/>
            <a:ext cx="9822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현직에 계시는 이해관계자의 의견을 듣기위해 </a:t>
            </a:r>
            <a:r>
              <a:rPr kumimoji="1" lang="ko-KR" altLang="en-US" dirty="0">
                <a:solidFill>
                  <a:srgbClr val="FF0000"/>
                </a:solidFill>
              </a:rPr>
              <a:t>버스 기사</a:t>
            </a:r>
            <a:r>
              <a:rPr kumimoji="1" lang="ko-KR" altLang="en-US" dirty="0"/>
              <a:t>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>
                <a:solidFill>
                  <a:srgbClr val="FF0000"/>
                </a:solidFill>
              </a:rPr>
              <a:t>버스회사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CCTV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관리하는</a:t>
            </a:r>
            <a:endParaRPr kumimoji="1" lang="en-US" altLang="ko-KR" dirty="0"/>
          </a:p>
          <a:p>
            <a:r>
              <a:rPr kumimoji="1" lang="ko-KR" altLang="en-US" dirty="0"/>
              <a:t>     지자체 </a:t>
            </a:r>
            <a:r>
              <a:rPr kumimoji="1" lang="ko-KR" altLang="en-US" dirty="0">
                <a:solidFill>
                  <a:srgbClr val="FF0000"/>
                </a:solidFill>
              </a:rPr>
              <a:t>시청 관계자</a:t>
            </a:r>
            <a:r>
              <a:rPr kumimoji="1" lang="en-US" altLang="ko-KR" dirty="0"/>
              <a:t>,</a:t>
            </a:r>
            <a:r>
              <a:rPr kumimoji="1" lang="ko-KR" altLang="en-US" dirty="0"/>
              <a:t> 버스를 이용하는 </a:t>
            </a:r>
            <a:r>
              <a:rPr kumimoji="1" lang="ko-KR" altLang="en-US" dirty="0">
                <a:solidFill>
                  <a:srgbClr val="FF0000"/>
                </a:solidFill>
              </a:rPr>
              <a:t>승객</a:t>
            </a:r>
            <a:r>
              <a:rPr kumimoji="1" lang="ko-KR" altLang="en-US" dirty="0"/>
              <a:t>들의 의견을 들을 예정입니다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25" name="그림 24" descr="만화 영화, 버스, 차량, 인간의 얼굴이(가) 표시된 사진&#10;&#10;자동 생성된 설명">
            <a:extLst>
              <a:ext uri="{FF2B5EF4-FFF2-40B4-BE49-F238E27FC236}">
                <a16:creationId xmlns:a16="http://schemas.microsoft.com/office/drawing/2014/main" id="{14B38552-25BE-A9D2-4AF0-4D83D2F60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82" y="3218203"/>
            <a:ext cx="2937809" cy="2379625"/>
          </a:xfrm>
          <a:prstGeom prst="rect">
            <a:avLst/>
          </a:prstGeom>
        </p:spPr>
      </p:pic>
      <p:pic>
        <p:nvPicPr>
          <p:cNvPr id="29" name="그림 28" descr="창문, 집, 디자인이(가) 표시된 사진&#10;&#10;자동 생성된 설명">
            <a:extLst>
              <a:ext uri="{FF2B5EF4-FFF2-40B4-BE49-F238E27FC236}">
                <a16:creationId xmlns:a16="http://schemas.microsoft.com/office/drawing/2014/main" id="{FA96A36A-AD07-3F26-9F14-80B174E34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872" y="3123129"/>
            <a:ext cx="2546738" cy="2546738"/>
          </a:xfrm>
          <a:prstGeom prst="rect">
            <a:avLst/>
          </a:prstGeom>
        </p:spPr>
      </p:pic>
      <p:pic>
        <p:nvPicPr>
          <p:cNvPr id="41" name="그림 40" descr="인간의 얼굴, 만화 영화, 일러스트레이션, 아니메이(가) 표시된 사진&#10;&#10;자동 생성된 설명">
            <a:extLst>
              <a:ext uri="{FF2B5EF4-FFF2-40B4-BE49-F238E27FC236}">
                <a16:creationId xmlns:a16="http://schemas.microsoft.com/office/drawing/2014/main" id="{D7A604B2-20E1-0B76-CD2D-3B2DC9F6B2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949" y="3218203"/>
            <a:ext cx="3041005" cy="24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3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8191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어떤  방향으로  현장  테스트를  진행할  수  있을까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5F3A16-019F-4601-B0EF-882D4466946E}"/>
              </a:ext>
            </a:extLst>
          </p:cNvPr>
          <p:cNvSpPr txBox="1"/>
          <p:nvPr/>
        </p:nvSpPr>
        <p:spPr>
          <a:xfrm>
            <a:off x="-98231" y="50565"/>
            <a:ext cx="353943" cy="18491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3 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987A57-69BF-C87D-053A-19E15387FA89}"/>
              </a:ext>
            </a:extLst>
          </p:cNvPr>
          <p:cNvSpPr txBox="1"/>
          <p:nvPr/>
        </p:nvSpPr>
        <p:spPr>
          <a:xfrm>
            <a:off x="7018482" y="2366650"/>
            <a:ext cx="28820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sz="11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D1313B9-6630-2E20-35F1-F5502C01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10DC8EE-B394-E6EC-9F70-E24BA8F6F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262" y="1620850"/>
            <a:ext cx="3964257" cy="2641600"/>
          </a:xfrm>
          <a:prstGeom prst="rect">
            <a:avLst/>
          </a:prstGeom>
        </p:spPr>
      </p:pic>
      <p:pic>
        <p:nvPicPr>
          <p:cNvPr id="12" name="그림 11" descr="만화 영화, 텍스트, 의류이(가) 표시된 사진&#10;&#10;자동 생성된 설명">
            <a:extLst>
              <a:ext uri="{FF2B5EF4-FFF2-40B4-BE49-F238E27FC236}">
                <a16:creationId xmlns:a16="http://schemas.microsoft.com/office/drawing/2014/main" id="{FF351D98-692F-419E-CB01-0FF43BB3B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481" y="1617961"/>
            <a:ext cx="3964257" cy="26415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B161AF-2359-7E88-27BB-EF9C25AE7266}"/>
              </a:ext>
            </a:extLst>
          </p:cNvPr>
          <p:cNvSpPr txBox="1"/>
          <p:nvPr/>
        </p:nvSpPr>
        <p:spPr>
          <a:xfrm>
            <a:off x="2357773" y="4419600"/>
            <a:ext cx="24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스토리 보드</a:t>
            </a:r>
            <a:r>
              <a:rPr kumimoji="1" lang="en-US" altLang="ko-KR" dirty="0"/>
              <a:t>-</a:t>
            </a:r>
            <a:endParaRPr kumimoji="1"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317741-39DD-8DAB-47F3-1885DCA5CAFE}"/>
              </a:ext>
            </a:extLst>
          </p:cNvPr>
          <p:cNvSpPr txBox="1"/>
          <p:nvPr/>
        </p:nvSpPr>
        <p:spPr>
          <a:xfrm>
            <a:off x="7123409" y="4450378"/>
            <a:ext cx="3893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/>
              <a:t>-3D</a:t>
            </a:r>
            <a:r>
              <a:rPr kumimoji="1" lang="ko-KR" altLang="en-US" sz="1600" dirty="0"/>
              <a:t>프린터를 이용해 </a:t>
            </a:r>
            <a:r>
              <a:rPr kumimoji="1" lang="ko-KR" altLang="en-US" sz="1600" dirty="0" err="1">
                <a:solidFill>
                  <a:srgbClr val="FF0000"/>
                </a:solidFill>
              </a:rPr>
              <a:t>승하차</a:t>
            </a:r>
            <a:r>
              <a:rPr kumimoji="1" lang="ko-KR" altLang="en-US" sz="1600" dirty="0">
                <a:solidFill>
                  <a:srgbClr val="FF0000"/>
                </a:solidFill>
              </a:rPr>
              <a:t> 타이머 </a:t>
            </a:r>
            <a:r>
              <a:rPr kumimoji="1" lang="ko-KR" altLang="en-US" sz="1600" dirty="0"/>
              <a:t>제작</a:t>
            </a:r>
            <a:r>
              <a:rPr kumimoji="1" lang="en-US" altLang="ko-KR" sz="1600" dirty="0"/>
              <a:t>-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56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</TotalTime>
  <Words>103</Words>
  <Application>Microsoft Macintosh PowerPoint</Application>
  <PresentationFormat>와이드스크린</PresentationFormat>
  <Paragraphs>16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마루 부리 Beta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재민 정</cp:lastModifiedBy>
  <cp:revision>56</cp:revision>
  <dcterms:created xsi:type="dcterms:W3CDTF">2020-11-18T01:48:02Z</dcterms:created>
  <dcterms:modified xsi:type="dcterms:W3CDTF">2023-11-01T05:26:07Z</dcterms:modified>
</cp:coreProperties>
</file>

<file path=docProps/thumbnail.jpeg>
</file>